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94" r:id="rId4"/>
    <p:sldId id="292" r:id="rId5"/>
    <p:sldId id="295" r:id="rId6"/>
    <p:sldId id="300" r:id="rId7"/>
    <p:sldId id="297" r:id="rId8"/>
    <p:sldId id="298" r:id="rId9"/>
    <p:sldId id="301" r:id="rId10"/>
    <p:sldId id="290" r:id="rId11"/>
    <p:sldId id="257" r:id="rId12"/>
    <p:sldId id="258" r:id="rId13"/>
    <p:sldId id="259" r:id="rId14"/>
    <p:sldId id="261" r:id="rId15"/>
    <p:sldId id="262" r:id="rId16"/>
    <p:sldId id="263" r:id="rId17"/>
    <p:sldId id="264" r:id="rId18"/>
    <p:sldId id="275" r:id="rId19"/>
    <p:sldId id="265" r:id="rId20"/>
    <p:sldId id="266" r:id="rId21"/>
    <p:sldId id="267" r:id="rId22"/>
    <p:sldId id="268" r:id="rId23"/>
    <p:sldId id="269" r:id="rId24"/>
    <p:sldId id="276" r:id="rId25"/>
    <p:sldId id="270" r:id="rId26"/>
    <p:sldId id="271" r:id="rId27"/>
    <p:sldId id="272" r:id="rId28"/>
    <p:sldId id="277" r:id="rId29"/>
    <p:sldId id="278" r:id="rId30"/>
    <p:sldId id="279" r:id="rId31"/>
    <p:sldId id="280" r:id="rId32"/>
    <p:sldId id="282" r:id="rId33"/>
    <p:sldId id="281" r:id="rId34"/>
    <p:sldId id="283" r:id="rId35"/>
    <p:sldId id="286" r:id="rId36"/>
    <p:sldId id="284" r:id="rId37"/>
    <p:sldId id="287" r:id="rId38"/>
    <p:sldId id="288" r:id="rId39"/>
    <p:sldId id="28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99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928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443B0-6EB3-E442-ABB3-31B73EA0E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DCA7BF-DF68-1948-A699-AAF583A97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C39F72-9002-BC41-82BC-B37D91F0A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C761F-145E-7B44-B3F5-622963164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136BD-6A9E-EC44-ACCF-2460B3FB4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562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50E77-1426-8A4D-A63A-D334D956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C5A1B-C838-E344-BBBB-81B9313CC0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A4A4FB-F9A5-4E48-9463-E7DEE7F9E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5F69E-D987-3948-AF7A-5E7FBB988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5065E8-C380-0249-AED0-B905CB751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674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0570CBE-551D-0041-87C1-D94D7391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AFD73B-E323-B049-85EA-3EC566E95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40C1B3-03B4-6E4D-8778-8B7B7CF7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AF84-CC8F-874B-B323-EF82D0EDC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3D0B5-132A-EB41-A729-621ACA701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2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5B7A-B55E-C84D-82ED-C84F65FA5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23EBB-F5D3-EA40-822B-F5FE265468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C3E25-FF37-6F40-A75D-E71DB3724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C7F25-85A9-D840-8105-09EE6475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902E25-A86F-E841-9C9B-40DA1B576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956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B27E-7A29-FD45-9F37-D67949F8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C83EC-442E-D94D-A43B-7D62BFDB9F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2D4556-B8B2-1148-8722-4D74676CE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97C62-2ED0-F047-8BE7-371ADA7F7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1AB41A-BDD8-E24E-B2C2-B625D11F4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49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482C-693C-7F41-959C-D93E30912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EC4A-D449-2C41-A0FA-084D4D70BD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B57C47-772D-544C-9AEE-95854D46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63E4CE-F611-D340-81E5-CF084C18E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EDC66-3E73-E24E-AB20-4161C548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1937DC-AA6B-5345-8563-471A899A1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86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2C8FA-EDFD-C546-B7F5-9FBEE944B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51E79-BF67-ED4D-B446-9FC552702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087BE-BB71-C04B-915E-1BED10E9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71192C-AF5C-874C-931E-04D1F6E1F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D3C99A-3937-7648-9054-556FA1D194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C17F51-62FC-684D-AD57-F793152C9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4E5652-C93A-074A-A6A3-47EBF6E9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0F910A-04D4-6E42-BEC7-2D83E4C4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61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11706-3995-FE44-82F5-BDF597EC9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ECF18C-B4DF-FD4E-8C53-1C001B689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278BA4-D9FF-5C43-8F40-D99DC1F7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7A6C16-CF27-9A49-88F6-6D656BBBA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183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B09A38-4585-FD47-9267-9D11F130D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F56900-76AD-AA4A-BB9E-E69D137C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80FB48-1630-BD47-8620-EC6968E4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79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642BF-C09F-E64A-871E-26D6F30BA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6B16C-70C3-A142-AAFE-6199175A5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F9F0C4-524E-784D-82F7-77EF201DA3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A0EBB1-124D-A54B-9B2D-B4EEAF48C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765DDA-400D-8F47-9EC0-FF40D2605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18371E-CF72-664B-BBB9-376C4592A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4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B8C8A-C62D-B348-BEF5-A1253B8D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70C7BA-BB73-ED4B-96E1-FEA241764B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91FACC-D859-B648-B053-D743335DA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22A293-6407-194C-9C59-D10F78EC0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9C180-F8CA-C645-847E-749DE3008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34A11-8C6A-BF44-9E7D-4BAC0E12C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80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AEB38-B6C1-0B44-B58D-EC6C4F45A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A462F-1408-2F47-978A-70FF7C26E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3CE0F-C2A6-734C-AC1B-EEA135BAE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688C01-6EDD-6544-901B-8D94EA33553B}" type="datetimeFigureOut">
              <a:rPr lang="en-US" smtClean="0"/>
              <a:t>10/23/19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6B3A2E-F1FD-5C4E-9172-ECD6A99B7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40BD28-35C7-774F-BDE1-2E4F73D65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BB66B-36D4-294F-8D71-D50B8FEFAE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3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hyperlink" Target="https://github.com/getify/Functional-Light-J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Functional-Light-JS/blob/master/manuscript/ch1.md/#chapter-1-why-functional-programming" TargetMode="External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dernescpp.com/index.php/pure-functions" TargetMode="External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B5892-A2A5-4E4B-AAD4-035BA2D5C8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dirty="0"/>
              <a:t>The Inaugural Front End Workshop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7AB0A4C-821D-7B4D-973C-F7EC3FE7A7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crash course in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125522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9BED-B0E8-2347-A934-259BD3D31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Tacit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3407-18A1-7A40-B7BB-885A256EF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83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DE6C-E10E-2047-8756-9FE83C15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Tacit/Point-free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B9B2-6102-0741-8270-CA9A8CFE8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programming paradigm in which functions do not identify the arguments (or "points") on which they operate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Instead they compose other functions, and then apply the data only when the function is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63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970F1-4E3C-DE4F-859A-62C605A13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7E1555-74D6-1741-90F1-C79E2E079F04}"/>
              </a:ext>
            </a:extLst>
          </p:cNvPr>
          <p:cNvSpPr txBox="1"/>
          <p:nvPr/>
        </p:nvSpPr>
        <p:spPr>
          <a:xfrm>
            <a:off x="4623769" y="5231283"/>
            <a:ext cx="2944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could we write </a:t>
            </a:r>
            <a:r>
              <a:rPr lang="en-US" dirty="0" err="1"/>
              <a:t>isEven</a:t>
            </a:r>
            <a:r>
              <a:rPr lang="en-US" dirty="0"/>
              <a:t>()?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707F7-96D9-A24B-9A0B-A53395B98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7100" y="2686050"/>
            <a:ext cx="5257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19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2B61-D750-5F4C-97DA-EBBA8633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D7DC04-0E7D-9C4D-AA9D-F4D89DF77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0" y="2273300"/>
            <a:ext cx="541020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309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42B61-D750-5F4C-97DA-EBBA8633B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C83A2-754F-104B-B6FF-08B646387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0050" y="1835150"/>
            <a:ext cx="6311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8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0435D-EEA9-D441-8C86-93BB7E51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intention?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A99BB-88CE-5943-A068-456FF7F19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inverting the function </a:t>
            </a:r>
            <a:r>
              <a:rPr lang="en-US" dirty="0" err="1"/>
              <a:t>isOdd</a:t>
            </a:r>
            <a:endParaRPr lang="en-US" dirty="0"/>
          </a:p>
          <a:p>
            <a:r>
              <a:rPr lang="en-US" dirty="0"/>
              <a:t>Do we need a reference to the value </a:t>
            </a:r>
            <a:r>
              <a:rPr lang="en-US" dirty="0" err="1"/>
              <a:t>isOdd</a:t>
            </a:r>
            <a:r>
              <a:rPr lang="en-US" dirty="0"/>
              <a:t> to create this behavior?</a:t>
            </a:r>
          </a:p>
        </p:txBody>
      </p:sp>
    </p:spTree>
    <p:extLst>
      <p:ext uri="{BB962C8B-B14F-4D97-AF65-F5344CB8AC3E}">
        <p14:creationId xmlns:p14="http://schemas.microsoft.com/office/powerpoint/2010/main" val="2466094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AB16B-AC68-FC48-B8C7-F26B1D91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10552E-08D5-654A-AF73-7EA1D99F8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0" y="2165350"/>
            <a:ext cx="8242300" cy="2527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4F0722-1106-6445-8769-7C1C7F66189D}"/>
              </a:ext>
            </a:extLst>
          </p:cNvPr>
          <p:cNvSpPr txBox="1"/>
          <p:nvPr/>
        </p:nvSpPr>
        <p:spPr>
          <a:xfrm>
            <a:off x="8872151" y="5820032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free!</a:t>
            </a:r>
          </a:p>
        </p:txBody>
      </p:sp>
    </p:spTree>
    <p:extLst>
      <p:ext uri="{BB962C8B-B14F-4D97-AF65-F5344CB8AC3E}">
        <p14:creationId xmlns:p14="http://schemas.microsoft.com/office/powerpoint/2010/main" val="277356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82343E-DA18-F744-9072-301DFF36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147" y="2207020"/>
            <a:ext cx="5507853" cy="10600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EC285C-64A9-694F-9901-592310232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250" y="1282872"/>
            <a:ext cx="4762500" cy="4737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375614-0F0A-C54B-90AA-67F76CCEB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47" y="3861658"/>
            <a:ext cx="56007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9C44-87AB-C84E-8843-FA4A6F8683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16925" y="856733"/>
            <a:ext cx="9144000" cy="2387600"/>
          </a:xfrm>
        </p:spPr>
        <p:txBody>
          <a:bodyPr/>
          <a:lstStyle/>
          <a:p>
            <a:r>
              <a:rPr lang="en-US" dirty="0"/>
              <a:t>Currying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8D0E8-444E-644D-9769-1512764AAE87}"/>
              </a:ext>
            </a:extLst>
          </p:cNvPr>
          <p:cNvSpPr txBox="1"/>
          <p:nvPr/>
        </p:nvSpPr>
        <p:spPr>
          <a:xfrm>
            <a:off x="7405817" y="3297883"/>
            <a:ext cx="256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Invented by Haskell Curry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FC5077D-18FB-D240-843A-1D48018E8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645" y="688533"/>
            <a:ext cx="4375363" cy="59038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FC8A56-3B45-FB4E-9915-FD7EE655BD7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191" y="379613"/>
            <a:ext cx="3536993" cy="4340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72FCB-A35F-8342-9E9E-BEB9EC9D25FB}"/>
              </a:ext>
            </a:extLst>
          </p:cNvPr>
          <p:cNvSpPr txBox="1"/>
          <p:nvPr/>
        </p:nvSpPr>
        <p:spPr>
          <a:xfrm>
            <a:off x="9012196" y="5965578"/>
            <a:ext cx="2601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(He also invented Haskell)</a:t>
            </a:r>
          </a:p>
        </p:txBody>
      </p:sp>
    </p:spTree>
    <p:extLst>
      <p:ext uri="{BB962C8B-B14F-4D97-AF65-F5344CB8AC3E}">
        <p14:creationId xmlns:p14="http://schemas.microsoft.com/office/powerpoint/2010/main" val="63688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8DFF-34FE-9348-9840-E35AAD87AD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make this point-free?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997DD8-7FB0-114E-B5EC-F14751D10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300" y="2311400"/>
            <a:ext cx="63754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06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F65D-1451-D44E-B26B-95D60B90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FP?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4E6EC7-6E0A-DC40-9B6F-F7895EB91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0600" y="1970315"/>
            <a:ext cx="7670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46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B0038-08DE-AD46-BF0F-FD96FEBB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F6D5CE-C939-2B4D-9C34-E85A1860A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2166208"/>
            <a:ext cx="59817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741F0F6-8848-1A48-A467-7FA5C16BC3C1}"/>
              </a:ext>
            </a:extLst>
          </p:cNvPr>
          <p:cNvSpPr txBox="1"/>
          <p:nvPr/>
        </p:nvSpPr>
        <p:spPr>
          <a:xfrm>
            <a:off x="3966519" y="5782963"/>
            <a:ext cx="4528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Curried functions go from f(a, b, c) -&gt; f(a)(b)(c)</a:t>
            </a:r>
          </a:p>
        </p:txBody>
      </p:sp>
    </p:spTree>
    <p:extLst>
      <p:ext uri="{BB962C8B-B14F-4D97-AF65-F5344CB8AC3E}">
        <p14:creationId xmlns:p14="http://schemas.microsoft.com/office/powerpoint/2010/main" val="35234033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FCF53-0AF4-ED4F-A461-BA337EA59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now apply the first argument &amp; re-use the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50C845-4EEC-B04D-8FA8-AC34C887D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122" y="2577070"/>
            <a:ext cx="8356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8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54C76-D3E8-1443-848A-EE7CE55E9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these reads nicely: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18B8D1-D97A-0746-9D01-62DC6AFE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492804"/>
            <a:ext cx="8191500" cy="115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EBB1DE-0680-3C4F-A8D1-4BD950670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950" y="4036540"/>
            <a:ext cx="53721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2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DA6A5-E5C3-BE41-9822-4195CE03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it’s still not point free….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0A0DD4-A2A2-C445-B5D4-6DC303F4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3041650"/>
            <a:ext cx="49022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1468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FC4D9-12B5-B744-8C25-D19ADBA272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BCE2A-227B-4542-8588-9EF055C263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2974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D7B1E0C-39DA-FE4C-8A51-137D75507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0" y="2679228"/>
            <a:ext cx="5969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02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CEC0F-8F6B-3E48-8BB8-F15201A94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 by currying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B4C96-1C7E-984C-A909-9BE8CEB6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0" y="2988149"/>
            <a:ext cx="61976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021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CCB170-F7DC-E446-B767-03608C7E6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931601"/>
            <a:ext cx="8178800" cy="153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E8941AC-B557-F04A-A29A-E4D2EFF91872}"/>
              </a:ext>
            </a:extLst>
          </p:cNvPr>
          <p:cNvGrpSpPr/>
          <p:nvPr/>
        </p:nvGrpSpPr>
        <p:grpSpPr>
          <a:xfrm>
            <a:off x="3251972" y="5119817"/>
            <a:ext cx="5688055" cy="1923535"/>
            <a:chOff x="3131065" y="3715264"/>
            <a:chExt cx="5688055" cy="19235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A08E383-8D55-6544-85BF-6D2B5207D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47020" y="3962399"/>
              <a:ext cx="5372100" cy="1676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F0F7653-2DEF-3440-91A3-E57D4CCF8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131065" y="3715264"/>
              <a:ext cx="1848707" cy="14789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746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4224DE0-524E-1D4C-88C7-4D258A2DC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7900" y="2947194"/>
            <a:ext cx="10236200" cy="21082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2FBE228-A014-0A4E-AD9B-8ADCCB6A7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A29994-3A77-E04A-A2D8-AB039A7CD061}"/>
              </a:ext>
            </a:extLst>
          </p:cNvPr>
          <p:cNvSpPr txBox="1"/>
          <p:nvPr/>
        </p:nvSpPr>
        <p:spPr>
          <a:xfrm>
            <a:off x="8649730" y="5869459"/>
            <a:ext cx="117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Point free!</a:t>
            </a:r>
          </a:p>
        </p:txBody>
      </p:sp>
    </p:spTree>
    <p:extLst>
      <p:ext uri="{BB962C8B-B14F-4D97-AF65-F5344CB8AC3E}">
        <p14:creationId xmlns:p14="http://schemas.microsoft.com/office/powerpoint/2010/main" val="360264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30DC2-29A1-C64F-A013-FD3876BE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we add functions this can get messy: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1F91-0A5F-1F48-A403-E8FB7AAA8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0" y="2286000"/>
            <a:ext cx="79883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3F65D-1451-D44E-B26B-95D60B90A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FP?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AD35D77-C907-7744-B7ED-A0BF634B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A programming paradigm (such as OO or procedural)</a:t>
            </a:r>
          </a:p>
          <a:p>
            <a:r>
              <a:rPr lang="en-US" dirty="0"/>
              <a:t>Emphasis on</a:t>
            </a:r>
          </a:p>
          <a:p>
            <a:pPr lvl="1"/>
            <a:r>
              <a:rPr lang="en-US" dirty="0"/>
              <a:t>Pure functions – the same arguments give the same return value, and the function doesn’t have any side effects</a:t>
            </a:r>
          </a:p>
          <a:p>
            <a:pPr lvl="1"/>
            <a:r>
              <a:rPr lang="en-US" dirty="0"/>
              <a:t>Immutability - create values, don’t assign them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5308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DD995-13D8-6447-A950-919B64FEC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we can compose them….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DF6FA-CDC7-6346-83B6-025785FB1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1690688"/>
            <a:ext cx="8966200" cy="42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444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8D471-4D4B-D343-832E-D0604259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compose n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60D8A-FED1-284A-868F-0E5475138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26" y="2133987"/>
            <a:ext cx="6134100" cy="3822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6EE1FE-0FC1-1741-9570-1E7CC869C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166" y="2133987"/>
            <a:ext cx="5317289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72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81FB-F8A7-6149-9431-119B5E488F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854" y="1122363"/>
            <a:ext cx="9144000" cy="2387600"/>
          </a:xfrm>
        </p:spPr>
        <p:txBody>
          <a:bodyPr/>
          <a:lstStyle/>
          <a:p>
            <a:r>
              <a:rPr lang="en-US" dirty="0"/>
              <a:t>Pipe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1072-34B9-CF46-9F9A-6208E74D0F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650789" y="3804445"/>
            <a:ext cx="9144000" cy="1655762"/>
          </a:xfrm>
        </p:spPr>
        <p:txBody>
          <a:bodyPr/>
          <a:lstStyle/>
          <a:p>
            <a:r>
              <a:rPr lang="en-US" dirty="0" err="1"/>
              <a:t>Compose’s</a:t>
            </a:r>
            <a:r>
              <a:rPr lang="en-US" dirty="0"/>
              <a:t> less cool friend (apparently)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92655-34CA-5549-A673-04C47F354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8594" y="558156"/>
            <a:ext cx="4141985" cy="517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76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1895B63-2D42-DD49-8B58-0D4866377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2813050"/>
            <a:ext cx="90297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811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D3CA6C9-CBBE-F043-A244-5FC8C7519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103" y="1212333"/>
            <a:ext cx="4241800" cy="3403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BB536D-871A-CD46-BC98-2891E0349BC1}"/>
              </a:ext>
            </a:extLst>
          </p:cNvPr>
          <p:cNvSpPr txBox="1"/>
          <p:nvPr/>
        </p:nvSpPr>
        <p:spPr>
          <a:xfrm>
            <a:off x="5124772" y="5276335"/>
            <a:ext cx="1942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Pipe = Left-to-right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3288DD-9D77-3D47-B6D1-26603C94E011}"/>
              </a:ext>
            </a:extLst>
          </p:cNvPr>
          <p:cNvSpPr txBox="1"/>
          <p:nvPr/>
        </p:nvSpPr>
        <p:spPr>
          <a:xfrm>
            <a:off x="4889931" y="5645667"/>
            <a:ext cx="2412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Compose = Left-to-right</a:t>
            </a:r>
          </a:p>
        </p:txBody>
      </p:sp>
    </p:spTree>
    <p:extLst>
      <p:ext uri="{BB962C8B-B14F-4D97-AF65-F5344CB8AC3E}">
        <p14:creationId xmlns:p14="http://schemas.microsoft.com/office/powerpoint/2010/main" val="3034666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881FB-F8A7-6149-9431-119B5E488F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about the real world?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001072-34B9-CF46-9F9A-6208E74D0F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(It exists)</a:t>
            </a:r>
          </a:p>
        </p:txBody>
      </p:sp>
    </p:spTree>
    <p:extLst>
      <p:ext uri="{BB962C8B-B14F-4D97-AF65-F5344CB8AC3E}">
        <p14:creationId xmlns:p14="http://schemas.microsoft.com/office/powerpoint/2010/main" val="191822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310782-7A32-3242-BDB8-915FCC30F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684" y="0"/>
            <a:ext cx="630519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10A98E-F998-004D-9FB6-74FBCFEC4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183" y="2025650"/>
            <a:ext cx="34417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01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5789F5B-5D56-F04A-A2F1-78A1812A2027}"/>
              </a:ext>
            </a:extLst>
          </p:cNvPr>
          <p:cNvSpPr txBox="1"/>
          <p:nvPr/>
        </p:nvSpPr>
        <p:spPr>
          <a:xfrm>
            <a:off x="8124916" y="1900188"/>
            <a:ext cx="26731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element re-usable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smaller chunks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Reads like </a:t>
            </a:r>
            <a:r>
              <a:rPr lang="en-US" dirty="0" err="1"/>
              <a:t>english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0F3E75-63DD-3F45-90E0-BBB898437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538152"/>
            <a:ext cx="5511800" cy="2895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C304B0-EFB1-4D45-BC1F-CDF66AF17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80" y="1723546"/>
            <a:ext cx="6749020" cy="341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812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AA3EAF-8C6E-DC4F-87C6-A7597C222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91" y="2273964"/>
            <a:ext cx="4124755" cy="34317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D49783-7886-FF43-872B-406E68D846C1}"/>
              </a:ext>
            </a:extLst>
          </p:cNvPr>
          <p:cNvSpPr txBox="1"/>
          <p:nvPr/>
        </p:nvSpPr>
        <p:spPr>
          <a:xfrm>
            <a:off x="1833155" y="3252226"/>
            <a:ext cx="5160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Functions  =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37A1F0-5383-8E45-AB7E-EFE40BD542A1}"/>
              </a:ext>
            </a:extLst>
          </p:cNvPr>
          <p:cNvSpPr txBox="1"/>
          <p:nvPr/>
        </p:nvSpPr>
        <p:spPr>
          <a:xfrm>
            <a:off x="814568" y="1814355"/>
            <a:ext cx="4717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In summary</a:t>
            </a:r>
          </a:p>
        </p:txBody>
      </p:sp>
    </p:spTree>
    <p:extLst>
      <p:ext uri="{BB962C8B-B14F-4D97-AF65-F5344CB8AC3E}">
        <p14:creationId xmlns:p14="http://schemas.microsoft.com/office/powerpoint/2010/main" val="8298823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F632AEC-AB95-B046-BCC3-46F5A9128146}"/>
              </a:ext>
            </a:extLst>
          </p:cNvPr>
          <p:cNvSpPr/>
          <p:nvPr/>
        </p:nvSpPr>
        <p:spPr>
          <a:xfrm>
            <a:off x="2956836" y="4639958"/>
            <a:ext cx="4424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2"/>
              </a:rPr>
              <a:t>https://github.com/getify/Functional-Light-JS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7648E6-8921-D64E-A5B9-3E9E7B9FB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148" y="1180756"/>
            <a:ext cx="2540000" cy="330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99AA0C-930F-484A-9289-D7927C294FB5}"/>
              </a:ext>
            </a:extLst>
          </p:cNvPr>
          <p:cNvSpPr txBox="1"/>
          <p:nvPr/>
        </p:nvSpPr>
        <p:spPr>
          <a:xfrm>
            <a:off x="5799785" y="5535824"/>
            <a:ext cx="202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Read it all for free ^</a:t>
            </a:r>
          </a:p>
        </p:txBody>
      </p:sp>
    </p:spTree>
    <p:extLst>
      <p:ext uri="{BB962C8B-B14F-4D97-AF65-F5344CB8AC3E}">
        <p14:creationId xmlns:p14="http://schemas.microsoft.com/office/powerpoint/2010/main" val="43522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6204-B591-7545-88B0-E0C43F3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F921B-B953-EC40-8008-ED5326D9E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70% of a developer’s time is spent reading code</a:t>
            </a:r>
          </a:p>
          <a:p>
            <a:r>
              <a:rPr lang="en-US" dirty="0"/>
              <a:t>We want to reduce mental overhead</a:t>
            </a:r>
          </a:p>
          <a:p>
            <a:r>
              <a:rPr lang="en-US" dirty="0"/>
              <a:t>And improve our confidence that the program will behave </a:t>
            </a:r>
            <a:r>
              <a:rPr lang="en-US"/>
              <a:t>as expected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281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511F81-2841-8C49-AFCB-B4851F855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205" y="259834"/>
            <a:ext cx="9441935" cy="5729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EE8C2E-380B-6D42-ACDE-252C5A013540}"/>
              </a:ext>
            </a:extLst>
          </p:cNvPr>
          <p:cNvSpPr txBox="1"/>
          <p:nvPr/>
        </p:nvSpPr>
        <p:spPr>
          <a:xfrm>
            <a:off x="3897085" y="6459666"/>
            <a:ext cx="82177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</a:t>
            </a:r>
            <a:r>
              <a:rPr lang="en-GB" sz="1200" dirty="0">
                <a:hlinkClick r:id="rId3"/>
              </a:rPr>
              <a:t>https://github.com/getify/Functional-Light-JS/blob/master/manuscript/ch1.md/#chapter-1-why-functional-programming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8562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6DD4-B740-0A4E-B32C-9C3D28AC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654096"/>
            <a:ext cx="10515600" cy="1325563"/>
          </a:xfrm>
        </p:spPr>
        <p:txBody>
          <a:bodyPr/>
          <a:lstStyle/>
          <a:p>
            <a:r>
              <a:rPr lang="en-US" dirty="0"/>
              <a:t>Pure VS Impure functions</a:t>
            </a:r>
          </a:p>
        </p:txBody>
      </p:sp>
    </p:spTree>
    <p:extLst>
      <p:ext uri="{BB962C8B-B14F-4D97-AF65-F5344CB8AC3E}">
        <p14:creationId xmlns:p14="http://schemas.microsoft.com/office/powerpoint/2010/main" val="1089143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809CC66-A7BF-7B4D-BA05-050E86A4A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8543" y="1988912"/>
            <a:ext cx="5584371" cy="4351338"/>
          </a:xfrm>
        </p:spPr>
        <p:txBody>
          <a:bodyPr/>
          <a:lstStyle/>
          <a:p>
            <a:r>
              <a:rPr lang="en-US" dirty="0"/>
              <a:t>What will amount be?</a:t>
            </a:r>
          </a:p>
          <a:p>
            <a:r>
              <a:rPr lang="en-US" dirty="0"/>
              <a:t>Will </a:t>
            </a:r>
            <a:r>
              <a:rPr lang="en-US" dirty="0" err="1"/>
              <a:t>addTaxes</a:t>
            </a:r>
            <a:r>
              <a:rPr lang="en-US" dirty="0"/>
              <a:t>() mutate amount?</a:t>
            </a:r>
          </a:p>
          <a:p>
            <a:r>
              <a:rPr lang="en-US" dirty="0"/>
              <a:t>How can we test </a:t>
            </a:r>
            <a:r>
              <a:rPr lang="en-US" dirty="0" err="1"/>
              <a:t>calculateShippingRate</a:t>
            </a:r>
            <a:r>
              <a:rPr lang="en-US" dirty="0"/>
              <a:t> (mock surrounding scope?)</a:t>
            </a:r>
          </a:p>
          <a:p>
            <a:r>
              <a:rPr lang="en-US" dirty="0"/>
              <a:t>Hard to reason about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FCEA00-3971-6D4D-821D-7174B4981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228600"/>
            <a:ext cx="4787900" cy="64008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4A8FDC9-FB7A-7B4F-AB03-8AB4C0463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8544" y="365125"/>
            <a:ext cx="5595256" cy="1325563"/>
          </a:xfrm>
        </p:spPr>
        <p:txBody>
          <a:bodyPr/>
          <a:lstStyle/>
          <a:p>
            <a:r>
              <a:rPr lang="en-US" dirty="0"/>
              <a:t>Impure</a:t>
            </a:r>
          </a:p>
        </p:txBody>
      </p:sp>
    </p:spTree>
    <p:extLst>
      <p:ext uri="{BB962C8B-B14F-4D97-AF65-F5344CB8AC3E}">
        <p14:creationId xmlns:p14="http://schemas.microsoft.com/office/powerpoint/2010/main" val="4161126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4FD26-E78B-6141-964D-18C536025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828" y="365125"/>
            <a:ext cx="5050971" cy="1325563"/>
          </a:xfrm>
        </p:spPr>
        <p:txBody>
          <a:bodyPr/>
          <a:lstStyle/>
          <a:p>
            <a:r>
              <a:rPr lang="en-US" dirty="0"/>
              <a:t>Pure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D1001-128F-0D44-B235-ADFF13656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2828" y="1825625"/>
            <a:ext cx="5050971" cy="4351338"/>
          </a:xfrm>
        </p:spPr>
        <p:txBody>
          <a:bodyPr/>
          <a:lstStyle/>
          <a:p>
            <a:r>
              <a:rPr lang="en-US" dirty="0"/>
              <a:t>Every time you call </a:t>
            </a:r>
            <a:r>
              <a:rPr lang="en-US" dirty="0" err="1"/>
              <a:t>addTaxes</a:t>
            </a:r>
            <a:r>
              <a:rPr lang="en-US" dirty="0"/>
              <a:t> or </a:t>
            </a:r>
            <a:r>
              <a:rPr lang="en-US" dirty="0" err="1"/>
              <a:t>calculateShippingRate</a:t>
            </a:r>
            <a:r>
              <a:rPr lang="en-US" dirty="0"/>
              <a:t> with the same parameters, you get the same result</a:t>
            </a:r>
          </a:p>
          <a:p>
            <a:r>
              <a:rPr lang="en-US" dirty="0"/>
              <a:t>Testing is easy – call the function, assert the result</a:t>
            </a:r>
          </a:p>
          <a:p>
            <a:r>
              <a:rPr lang="en-US" dirty="0"/>
              <a:t>No mocking required – every value is an argument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15881-F3B8-B24B-AE22-1DC77E8D8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4" y="751113"/>
            <a:ext cx="5789119" cy="5758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5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3062A0-46DB-ED43-8183-75B490EF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783" y="1818142"/>
            <a:ext cx="9654434" cy="2541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1E9245-BCAC-354B-A346-20E80BCCBC34}"/>
              </a:ext>
            </a:extLst>
          </p:cNvPr>
          <p:cNvSpPr txBox="1"/>
          <p:nvPr/>
        </p:nvSpPr>
        <p:spPr>
          <a:xfrm>
            <a:off x="5649687" y="6308209"/>
            <a:ext cx="644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GB" dirty="0">
                <a:hlinkClick r:id="rId3"/>
              </a:rPr>
              <a:t>https://www.modernescpp.com/index.php/pure-functions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507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8032</TotalTime>
  <Words>387</Words>
  <Application>Microsoft Macintosh PowerPoint</Application>
  <PresentationFormat>Widescreen</PresentationFormat>
  <Paragraphs>66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The Inaugural Front End Workshop</vt:lpstr>
      <vt:lpstr>What is FP?</vt:lpstr>
      <vt:lpstr>What is FP?</vt:lpstr>
      <vt:lpstr>Why FP?</vt:lpstr>
      <vt:lpstr>PowerPoint Presentation</vt:lpstr>
      <vt:lpstr>Pure VS Impure functions</vt:lpstr>
      <vt:lpstr>Impure</vt:lpstr>
      <vt:lpstr>Pure</vt:lpstr>
      <vt:lpstr>PowerPoint Presentation</vt:lpstr>
      <vt:lpstr>Tacit Programming</vt:lpstr>
      <vt:lpstr>What is Tacit/Point-free Programming</vt:lpstr>
      <vt:lpstr>Consider:</vt:lpstr>
      <vt:lpstr>?</vt:lpstr>
      <vt:lpstr>?</vt:lpstr>
      <vt:lpstr>What is the intention?</vt:lpstr>
      <vt:lpstr>Not</vt:lpstr>
      <vt:lpstr>PowerPoint Presentation</vt:lpstr>
      <vt:lpstr>Currying</vt:lpstr>
      <vt:lpstr>How can we make this point-free?</vt:lpstr>
      <vt:lpstr>Curried</vt:lpstr>
      <vt:lpstr>We can now apply the first argument &amp; re-use the function</vt:lpstr>
      <vt:lpstr>Combining these reads nicely:</vt:lpstr>
      <vt:lpstr>But it’s still not point free….</vt:lpstr>
      <vt:lpstr>Composition</vt:lpstr>
      <vt:lpstr>PowerPoint Presentation</vt:lpstr>
      <vt:lpstr>Let’s start by currying</vt:lpstr>
      <vt:lpstr>PowerPoint Presentation</vt:lpstr>
      <vt:lpstr>PowerPoint Presentation</vt:lpstr>
      <vt:lpstr>As we add functions this can get messy:</vt:lpstr>
      <vt:lpstr>But we can compose them….</vt:lpstr>
      <vt:lpstr>And compose n functions</vt:lpstr>
      <vt:lpstr>Pipe</vt:lpstr>
      <vt:lpstr>PowerPoint Presentation</vt:lpstr>
      <vt:lpstr>PowerPoint Presentation</vt:lpstr>
      <vt:lpstr>What about the real world?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Tacit Programming</dc:title>
  <dc:creator>Davis, Matt B (UK - London)</dc:creator>
  <cp:lastModifiedBy>Davis, Matt B (UK - London)</cp:lastModifiedBy>
  <cp:revision>25</cp:revision>
  <dcterms:created xsi:type="dcterms:W3CDTF">2019-07-04T10:51:25Z</dcterms:created>
  <dcterms:modified xsi:type="dcterms:W3CDTF">2019-10-23T20:02:25Z</dcterms:modified>
</cp:coreProperties>
</file>